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67275" cy="42794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7" autoAdjust="0"/>
    <p:restoredTop sz="94660"/>
  </p:normalViewPr>
  <p:slideViewPr>
    <p:cSldViewPr snapToGrid="0">
      <p:cViewPr varScale="1">
        <p:scale>
          <a:sx n="17" d="100"/>
          <a:sy n="17" d="100"/>
        </p:scale>
        <p:origin x="3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0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7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7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7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</p:spPr>
        <p:txBody>
          <a:bodyPr anchor="b"/>
          <a:lstStyle>
            <a:lvl1pPr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75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12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22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1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86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07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40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4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77EB7C31-520B-9C67-CD08-45FE684A9E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67275" cy="4279423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52D7EF-8188-5E50-B4BA-1C980839C8C7}"/>
              </a:ext>
            </a:extLst>
          </p:cNvPr>
          <p:cNvSpPr txBox="1"/>
          <p:nvPr/>
        </p:nvSpPr>
        <p:spPr>
          <a:xfrm>
            <a:off x="15329810" y="34818521"/>
            <a:ext cx="137267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*Thông tin liên hệ của tác giả chính:</a:t>
            </a:r>
          </a:p>
          <a:p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Họ tên: </a:t>
            </a:r>
          </a:p>
          <a:p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 quan công tác:</a:t>
            </a:r>
          </a:p>
          <a:p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Địa chỉ: </a:t>
            </a:r>
          </a:p>
          <a:p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</a:p>
          <a:p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Số điện thoại: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7FAA03-3C3F-9712-A879-0ECE53F06075}"/>
              </a:ext>
            </a:extLst>
          </p:cNvPr>
          <p:cNvSpPr txBox="1"/>
          <p:nvPr/>
        </p:nvSpPr>
        <p:spPr>
          <a:xfrm>
            <a:off x="0" y="3837372"/>
            <a:ext cx="302672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00" b="1" dirty="0">
                <a:solidFill>
                  <a:srgbClr val="2E3192"/>
                </a:solidFill>
                <a:latin typeface="UTM Helve" panose="02040603050506020204" pitchFamily="18" charset="0"/>
              </a:rPr>
              <a:t>TÊN BÁO CÁO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2B6F92C-8B63-2CD6-B284-2FD70C2D5534}"/>
              </a:ext>
            </a:extLst>
          </p:cNvPr>
          <p:cNvSpPr txBox="1"/>
          <p:nvPr/>
        </p:nvSpPr>
        <p:spPr>
          <a:xfrm>
            <a:off x="0" y="4847521"/>
            <a:ext cx="3026727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2E3192"/>
                </a:solidFill>
                <a:latin typeface="UTM Helve" panose="02040603050506020204" pitchFamily="18" charset="0"/>
              </a:rPr>
              <a:t>TÁC GIẢ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E6D325-B223-C033-57B6-0C365053823A}"/>
              </a:ext>
            </a:extLst>
          </p:cNvPr>
          <p:cNvSpPr txBox="1"/>
          <p:nvPr/>
        </p:nvSpPr>
        <p:spPr>
          <a:xfrm>
            <a:off x="1372606" y="8270019"/>
            <a:ext cx="135880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dung: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34C88D-2FBB-4D45-8F85-7B9E61B97AD2}"/>
              </a:ext>
            </a:extLst>
          </p:cNvPr>
          <p:cNvSpPr txBox="1"/>
          <p:nvPr/>
        </p:nvSpPr>
        <p:spPr>
          <a:xfrm>
            <a:off x="15387643" y="8195822"/>
            <a:ext cx="135880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dung: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2EA7E5-3690-3909-C3DC-945D9EF7C4BB}"/>
              </a:ext>
            </a:extLst>
          </p:cNvPr>
          <p:cNvSpPr txBox="1"/>
          <p:nvPr/>
        </p:nvSpPr>
        <p:spPr>
          <a:xfrm>
            <a:off x="1257300" y="18736342"/>
            <a:ext cx="135880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dung: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1C730A-B02B-3B27-B3D7-8A1D7DEF859C}"/>
              </a:ext>
            </a:extLst>
          </p:cNvPr>
          <p:cNvSpPr txBox="1"/>
          <p:nvPr/>
        </p:nvSpPr>
        <p:spPr>
          <a:xfrm>
            <a:off x="15272338" y="18662145"/>
            <a:ext cx="135880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dung: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016814B-94BB-CB97-0FA7-C1E4AA6D9A92}"/>
              </a:ext>
            </a:extLst>
          </p:cNvPr>
          <p:cNvSpPr txBox="1"/>
          <p:nvPr/>
        </p:nvSpPr>
        <p:spPr>
          <a:xfrm>
            <a:off x="1257296" y="28746742"/>
            <a:ext cx="135880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dung: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829A7EF-6157-B984-822F-934F031CD710}"/>
              </a:ext>
            </a:extLst>
          </p:cNvPr>
          <p:cNvSpPr txBox="1"/>
          <p:nvPr/>
        </p:nvSpPr>
        <p:spPr>
          <a:xfrm>
            <a:off x="15387643" y="28746742"/>
            <a:ext cx="1358807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dung: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390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</TotalTime>
  <Words>50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UTM Helve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HBG-TK10</dc:creator>
  <cp:lastModifiedBy>HBG-TK10</cp:lastModifiedBy>
  <cp:revision>3</cp:revision>
  <dcterms:created xsi:type="dcterms:W3CDTF">2026-04-21T02:27:06Z</dcterms:created>
  <dcterms:modified xsi:type="dcterms:W3CDTF">2026-04-21T02:34:55Z</dcterms:modified>
</cp:coreProperties>
</file>